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5" r:id="rId2"/>
    <p:sldId id="309" r:id="rId3"/>
    <p:sldId id="268" r:id="rId4"/>
    <p:sldId id="280" r:id="rId5"/>
    <p:sldId id="296" r:id="rId6"/>
    <p:sldId id="257" r:id="rId7"/>
    <p:sldId id="299" r:id="rId8"/>
    <p:sldId id="297" r:id="rId9"/>
    <p:sldId id="258" r:id="rId10"/>
    <p:sldId id="300" r:id="rId11"/>
    <p:sldId id="301" r:id="rId12"/>
    <p:sldId id="302" r:id="rId13"/>
    <p:sldId id="261" r:id="rId14"/>
    <p:sldId id="303" r:id="rId15"/>
    <p:sldId id="304" r:id="rId16"/>
    <p:sldId id="310" r:id="rId17"/>
    <p:sldId id="305" r:id="rId18"/>
    <p:sldId id="306" r:id="rId19"/>
    <p:sldId id="311" r:id="rId20"/>
    <p:sldId id="312" r:id="rId21"/>
    <p:sldId id="307" r:id="rId22"/>
    <p:sldId id="262" r:id="rId23"/>
    <p:sldId id="308" r:id="rId24"/>
    <p:sldId id="26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CCCCFF"/>
    <a:srgbClr val="6699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0BF78-CE65-42A0-A624-3A9CEDAFCE6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333F0-4407-4754-ACB9-102F45AE5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35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7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68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25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02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F205B-F346-4BCE-8BC7-DBDCFE74A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13EDF8-2035-49DC-951B-74B303FD9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5F83C-2CCC-44E3-BB3F-0510BA4A7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489B6A-7C4C-480B-AEAC-C6BE3355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AB52DE-87A8-4B32-8822-33FD5112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16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D4CB8-948D-446A-B186-73D3566A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61B191-4CB4-44DC-85E9-CC94515A6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3CB71B-4710-4603-B93C-2EDD94598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516BAA-C60A-4FB6-9615-AC531F58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AE4AEB-556E-4D90-BB5E-F2773423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5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0B3A5-5312-464E-84A1-C4209279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554EA-B97A-4260-B053-AB394223B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807E97-F168-476F-A9DE-9A774A221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59EA40-8E2A-402E-83CC-4B9878F7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DEFB1F-10D8-4DB3-8EA6-3796EE5E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6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F1466-BC48-4A66-B4C7-1D6F34CC5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2322D8-92F5-42A8-B852-018FBED74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0FB7A1-2877-4401-B309-803EBF752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10304B-BD17-464E-A995-4AA7DA9DF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7F6DE5-D892-4EB1-8E69-B9414758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CD205B-A0E6-4BE5-A790-66BECCFD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9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D90F0-26E9-4A06-9B6F-F6ABF008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864C47-9196-4860-85BD-A0D38E3B7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042696-E765-47BA-A885-89CAA055E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AB9CBF-039D-48EE-9C39-E560DBE3F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19F7A6-26BB-4456-95DF-233AFC4A6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527EA78-5565-4935-9D95-BD646F93B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FFA897-A8DE-44E0-A29E-38F3572F7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7555BA-0D19-4DA2-80D6-7AECFBAF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0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B2E95-6345-4764-81F0-E3E2E189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9BFF9E-1E6C-473C-B3F6-9B91D7234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E3BAE1-1DEC-4C8A-9C37-6E40FEA07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BB3E80-F0D5-4B51-9BA9-2FE46AD6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79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F99361-D21D-4F42-B2BF-B5BF1D0FA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67E9CB-120C-4FCA-B783-29D3B7853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40CD83-020E-4AEF-A59A-B9DFA221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7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7E688-49A6-4C8A-8A2D-B71C664B1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DED67D-9986-4FB0-B458-1F39F63CE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92486E-4D91-4A34-92F6-A72334740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1BAE90-C688-4B5E-AAC6-CD468DDBA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8C93AB-CE07-4B28-B1FD-79E30844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E0A2B7-4DFA-4DF9-9BD4-9EF511175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08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2ACB1-0884-460C-99B8-68149C808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DB347E0-06A7-4287-99D7-BB3EB0E332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50B410-1CD2-49C1-9D54-650B3D00C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DB9CD8-AD5A-4B52-BD8E-872F52CD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4469A9-5BE6-4F6E-A515-D1252A80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103224-D1B6-4AFC-AAE2-BA445483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40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508A8-E868-4C39-8E5C-913BF68E2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417766-FB27-43D5-98E5-EC63ECDEB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9EF0EE-DA49-4870-BD30-441652E2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0F3150-A620-4052-81B3-562826C1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37CD1-36B7-419D-86E2-ECDB8D2BD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00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02F16F-4F58-46A9-B5D9-350D08FB0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100A0A-DDAD-43BB-9C11-6D0BD6D29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1AD410-E52B-4120-A956-88E40AB9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F5EEF-74B9-4734-8DC6-F41A8E7D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6C867E-4914-4BCE-B317-E104B1C9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8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FC3B2-3820-4BBD-9788-D36E9121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B5397B-0F36-45E0-8456-C568EFEDD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F4006-4185-4ACA-BED8-30BD08C45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33332-4D01-464B-BB12-94963ED67F41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5E87E-246F-4D04-958B-4E7EBE0DE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1407E2-9E71-4288-A524-40A7952B6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02CB9-9A09-44FB-92C3-E012D4883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63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display?v=p0ym9bm3c25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display?v=p0ym9bm3c25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display?v=p0ym9bm3c25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B13E65-4F73-40C6-803B-AF7B31BC1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0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13DB8B6C-8211-4CBF-9DC5-FF963DC599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195943" y="263201"/>
            <a:ext cx="4254759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73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13DB8B6C-8211-4CBF-9DC5-FF963DC599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195943" y="263201"/>
            <a:ext cx="4254759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513244-953E-4FC4-9399-99C6D34E6CD5}"/>
              </a:ext>
            </a:extLst>
          </p:cNvPr>
          <p:cNvSpPr/>
          <p:nvPr/>
        </p:nvSpPr>
        <p:spPr>
          <a:xfrm>
            <a:off x="3060440" y="11196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ключик, или Приключения Буратино</a:t>
            </a:r>
          </a:p>
        </p:txBody>
      </p:sp>
    </p:spTree>
    <p:extLst>
      <p:ext uri="{BB962C8B-B14F-4D97-AF65-F5344CB8AC3E}">
        <p14:creationId xmlns:p14="http://schemas.microsoft.com/office/powerpoint/2010/main" val="271428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E736FBD-6993-440F-B2EA-7E09FB6DF148}"/>
              </a:ext>
            </a:extLst>
          </p:cNvPr>
          <p:cNvSpPr/>
          <p:nvPr/>
        </p:nvSpPr>
        <p:spPr>
          <a:xfrm flipV="1">
            <a:off x="7502386" y="6381328"/>
            <a:ext cx="4333876" cy="364705"/>
          </a:xfrm>
          <a:prstGeom prst="rect">
            <a:avLst/>
          </a:prstGeom>
          <a:solidFill>
            <a:srgbClr val="99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9FE3BE-9548-473E-9335-2875E7282D0F}"/>
              </a:ext>
            </a:extLst>
          </p:cNvPr>
          <p:cNvSpPr/>
          <p:nvPr/>
        </p:nvSpPr>
        <p:spPr>
          <a:xfrm>
            <a:off x="3060440" y="11196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ключик, или Приключения Буратино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1C33B614-EB07-44A4-B07A-2D40F6CF5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195943" y="263201"/>
            <a:ext cx="4254759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C1A2708-D089-4FF2-933A-38094AD1D2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8" t="27082" r="4382" b="3751"/>
          <a:stretch/>
        </p:blipFill>
        <p:spPr bwMode="auto">
          <a:xfrm>
            <a:off x="7502387" y="1561685"/>
            <a:ext cx="4333875" cy="474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9752A1-7E8C-44FD-9B4F-5E38FD73996B}"/>
              </a:ext>
            </a:extLst>
          </p:cNvPr>
          <p:cNvSpPr txBox="1"/>
          <p:nvPr/>
        </p:nvSpPr>
        <p:spPr>
          <a:xfrm>
            <a:off x="7502386" y="6376702"/>
            <a:ext cx="4333875" cy="369332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Алексей Николаевич Толстой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25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611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«Миллиметр»</a:t>
            </a:r>
          </a:p>
        </p:txBody>
      </p:sp>
    </p:spTree>
    <p:extLst>
      <p:ext uri="{BB962C8B-B14F-4D97-AF65-F5344CB8AC3E}">
        <p14:creationId xmlns:p14="http://schemas.microsoft.com/office/powerpoint/2010/main" val="2758603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«Миллиметр»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1073425" y="2623931"/>
            <a:ext cx="57249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…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149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«Миллиметр»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«миллиметр»,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измерять длину с помощью миллиметра.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637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3497830" y="4323657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спомнить известные единицы длины и правило работы с линейкой.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4167809" y="195604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«миллиметр».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575726" y="1875452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аучиться измерять длину с помощью линейки.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240ABEC9-9442-4815-A132-F0BCC1BEB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36739" y="3693594"/>
            <a:ext cx="2060660" cy="322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97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2195804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спомнить известные единицы длины и правило работы с линейкой.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318926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«миллиметр».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аучиться измерять длину с помощью линейки.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6D2E2B41-B638-408B-8317-33B3CACBB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-72282" y="3627584"/>
            <a:ext cx="2000473" cy="313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374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1380795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спомнить известные единицы длины и правило работы с линейкой.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010813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«миллиметр».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аучиться измерять длину с помощью линейки.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58FE3279-3DDE-4930-9657-113DF7A1E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792112" y="2381629"/>
            <a:ext cx="2060660" cy="322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18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396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367B56-0A75-45A1-AD50-3BA617ED59B9}"/>
              </a:ext>
            </a:extLst>
          </p:cNvPr>
          <p:cNvSpPr txBox="1"/>
          <p:nvPr/>
        </p:nvSpPr>
        <p:spPr>
          <a:xfrm>
            <a:off x="3722588" y="1776259"/>
            <a:ext cx="44244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«Сантиметр» – см</a:t>
            </a:r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«Дециметр» – </a:t>
            </a:r>
            <a:r>
              <a:rPr lang="ru-RU" sz="4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дм</a:t>
            </a:r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«Миллиметр» – ?</a:t>
            </a:r>
            <a:endParaRPr lang="ru-RU" sz="4000" dirty="0"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668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004CF5-22E2-47AA-9079-8EC4E9DFBE56}"/>
              </a:ext>
            </a:extLst>
          </p:cNvPr>
          <p:cNvSpPr txBox="1"/>
          <p:nvPr/>
        </p:nvSpPr>
        <p:spPr>
          <a:xfrm>
            <a:off x="3478697" y="1875651"/>
            <a:ext cx="48671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br>
              <a:rPr lang="ru-RU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«Миллиметр» – мм</a:t>
            </a:r>
            <a:endParaRPr lang="ru-RU" sz="4000" b="1" dirty="0"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DA25F582-A951-4E42-BCF2-BBF8E2EB6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200025" y="2277100"/>
            <a:ext cx="2793352" cy="43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293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hlinkClick r:id="rId2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013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1380795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спомнить известные единицы длины и правило работы с линейкой.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010813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«миллиметр».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аучиться измерять длину с помощью линейки.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58FE3279-3DDE-4930-9657-113DF7A1E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2350082" y="1035296"/>
            <a:ext cx="2060660" cy="322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50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B13E65-4F73-40C6-803B-AF7B31BC1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01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hlinkClick r:id="rId2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6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1380795" y="5533053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спомнить известные единицы длины и правило работы с линейкой.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010813" y="4208106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Узнать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, что такое «миллиметр».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4391608" y="2883159"/>
            <a:ext cx="7800392" cy="1324947"/>
          </a:xfrm>
          <a:prstGeom prst="rect">
            <a:avLst/>
          </a:prstGeom>
          <a:solidFill>
            <a:srgbClr val="CC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аучиться измерять длину с помощью линейки. 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58FE3279-3DDE-4930-9657-113DF7A1E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4253946" y="367360"/>
            <a:ext cx="1621851" cy="254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272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2354762" y="551646"/>
            <a:ext cx="7800392" cy="132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«Миллиметр»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узнать, что такое «миллиметр»,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измерять длину с помощью миллиметра.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84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63C7E2-00A5-4E30-8E4E-0159518F1917}"/>
              </a:ext>
            </a:extLst>
          </p:cNvPr>
          <p:cNvSpPr txBox="1"/>
          <p:nvPr/>
        </p:nvSpPr>
        <p:spPr>
          <a:xfrm>
            <a:off x="366091" y="1053548"/>
            <a:ext cx="114598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Как называется единица длины меньше сантиметра?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Что такое «Миллиметр»?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Чему равен 1 см?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Поставьте в порядке возрастания 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/>
            <a:r>
              <a:rPr lang="ru-RU" sz="3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36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3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мм, 13 мм, 65 см</a:t>
            </a: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275D7D5A-492E-4403-B80D-5E7F115B5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8048625" y="2541943"/>
            <a:ext cx="2679051" cy="419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0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F457F3-3CE9-4BAF-A8BA-27A2C0967159}"/>
              </a:ext>
            </a:extLst>
          </p:cNvPr>
          <p:cNvSpPr/>
          <p:nvPr/>
        </p:nvSpPr>
        <p:spPr>
          <a:xfrm>
            <a:off x="2609850" y="1933575"/>
            <a:ext cx="6305550" cy="4037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2639EA-E4D2-48E1-A7EC-06160F0EF1F8}"/>
              </a:ext>
            </a:extLst>
          </p:cNvPr>
          <p:cNvSpPr txBox="1"/>
          <p:nvPr/>
        </p:nvSpPr>
        <p:spPr>
          <a:xfrm>
            <a:off x="3047172" y="2093341"/>
            <a:ext cx="60976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см 3 мм = ­­­­­ 13 мм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см 1 мм =  21 мм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7 см =  70 мм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14 мм </a:t>
            </a:r>
            <a:r>
              <a:rPr lang="ru-RU" sz="3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 1 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 4 мм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88C4340F-090C-45A7-A472-D6A2E6982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466725" y="3808529"/>
            <a:ext cx="1688452" cy="264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CBF668-3FB0-4C43-A14E-F7FB113D4C4A}"/>
              </a:ext>
            </a:extLst>
          </p:cNvPr>
          <p:cNvSpPr txBox="1"/>
          <p:nvPr/>
        </p:nvSpPr>
        <p:spPr>
          <a:xfrm>
            <a:off x="7439025" y="4401665"/>
            <a:ext cx="1952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5804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hlinkClick r:id="rId2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266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35A03EE-48F5-4651-9974-34F9BAE81D49}"/>
              </a:ext>
            </a:extLst>
          </p:cNvPr>
          <p:cNvSpPr txBox="1"/>
          <p:nvPr/>
        </p:nvSpPr>
        <p:spPr>
          <a:xfrm>
            <a:off x="815672" y="1047629"/>
            <a:ext cx="115722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Сегодня я узнал…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Было трудно…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выполнял задания…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понял что…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Теперь я могу…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научился…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1855FE23-AFD1-4ABE-8C58-7C279D989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29" b="97286" l="10000" r="90000">
                        <a14:foregroundMark x1="36667" y1="7857" x2="36667" y2="7857"/>
                        <a14:foregroundMark x1="36667" y1="3429" x2="36667" y2="3429"/>
                        <a14:foregroundMark x1="41778" y1="84000" x2="42333" y2="91286"/>
                        <a14:foregroundMark x1="42333" y1="91286" x2="45556" y2="97286"/>
                        <a14:foregroundMark x1="45556" y1="97286" x2="45556" y2="9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96" r="24560"/>
          <a:stretch/>
        </p:blipFill>
        <p:spPr bwMode="auto">
          <a:xfrm>
            <a:off x="8315325" y="2153275"/>
            <a:ext cx="2793352" cy="43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580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307</Words>
  <Application>Microsoft Office PowerPoint</Application>
  <PresentationFormat>Широкоэкранный</PresentationFormat>
  <Paragraphs>54</Paragraphs>
  <Slides>24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Trebuchet MS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Миллиметр</dc:title>
  <dc:creator>Кристина Воронцова</dc:creator>
  <cp:lastModifiedBy>Кристина Воронцова</cp:lastModifiedBy>
  <cp:revision>84</cp:revision>
  <dcterms:created xsi:type="dcterms:W3CDTF">2024-12-15T13:39:58Z</dcterms:created>
  <dcterms:modified xsi:type="dcterms:W3CDTF">2025-02-03T10:36:01Z</dcterms:modified>
</cp:coreProperties>
</file>